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124" d="100"/>
          <a:sy n="12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8800" b="1" i="1" dirty="0">
                <a:latin typeface="Aldhabi" pitchFamily="2" charset="-78"/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690688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dirty="0"/>
              <a:t>Beispiel von einem Produkt in 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Titel, ist die Bezeichnung vom Produkt</a:t>
            </a:r>
          </a:p>
          <a:p>
            <a:r>
              <a:rPr lang="de-DE" sz="1800" dirty="0"/>
              <a:t>Price, ist der jetzige Preis vom Produkt</a:t>
            </a:r>
          </a:p>
          <a:p>
            <a:r>
              <a:rPr lang="de-DE" sz="1800" dirty="0"/>
              <a:t>Falls das Produkt verbilligt worden ist schreibt man den </a:t>
            </a:r>
            <a:r>
              <a:rPr lang="de-DE" sz="1800" dirty="0" err="1"/>
              <a:t>Orginallpreis</a:t>
            </a:r>
            <a:r>
              <a:rPr lang="de-DE" sz="1800" dirty="0"/>
              <a:t> in „</a:t>
            </a:r>
            <a:r>
              <a:rPr lang="de-DE" sz="1800" dirty="0" err="1"/>
              <a:t>beforeprice</a:t>
            </a:r>
            <a:r>
              <a:rPr lang="de-DE" sz="1800" dirty="0"/>
              <a:t>“</a:t>
            </a:r>
          </a:p>
          <a:p>
            <a:r>
              <a:rPr lang="de-DE" sz="1800" dirty="0"/>
              <a:t>Description,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Man kann mit </a:t>
            </a:r>
            <a:r>
              <a:rPr lang="de-DE" sz="1800" dirty="0" err="1"/>
              <a:t>amount</a:t>
            </a:r>
            <a:r>
              <a:rPr lang="de-DE" sz="1800" dirty="0"/>
              <a:t> das Gewicht festlegen</a:t>
            </a:r>
          </a:p>
          <a:p>
            <a:r>
              <a:rPr lang="de-DE" sz="1800" dirty="0"/>
              <a:t>Man kann auch Den Typ mit type definieren, dies ist jedoch keine Pflicht. </a:t>
            </a:r>
          </a:p>
          <a:p>
            <a:r>
              <a:rPr lang="de-DE" sz="1800" dirty="0"/>
              <a:t>Und zum Schluss fügt man die Pfade zu den Bilder hinzu und die genaue Beschreibung zum Produkt</a:t>
            </a:r>
          </a:p>
          <a:p>
            <a:endParaRPr lang="de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C4B0AD-CDAC-829C-A401-DF1E5213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2" y="544530"/>
            <a:ext cx="544002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Auf der Webseite schaut das so aus: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Die klasse vom Produkt in JPA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E1237-1233-076A-E1A2-35773827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9" y="1647615"/>
            <a:ext cx="5565882" cy="4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Swagger</a:t>
            </a:r>
            <a:r>
              <a:rPr lang="de-DE" dirty="0"/>
              <a:t> schaut das Produkt dann so aus: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Macintosh PowerPoint</Application>
  <PresentationFormat>Breitbild</PresentationFormat>
  <Paragraphs>26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Aldhabi</vt:lpstr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Auf der Webseite schaut das so aus:</vt:lpstr>
      <vt:lpstr>Die klasse vom Produkt in JPA</vt:lpstr>
      <vt:lpstr>Im Swagger schaut das Produkt dann so aus: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4</cp:revision>
  <dcterms:created xsi:type="dcterms:W3CDTF">2022-06-12T20:38:14Z</dcterms:created>
  <dcterms:modified xsi:type="dcterms:W3CDTF">2022-06-12T21:16:31Z</dcterms:modified>
</cp:coreProperties>
</file>